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256"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09" r:id="rId30"/>
    <p:sldId id="397"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9011" autoAdjust="0"/>
  </p:normalViewPr>
  <p:slideViewPr>
    <p:cSldViewPr snapToGrid="0" snapToObjects="1">
      <p:cViewPr varScale="1">
        <p:scale>
          <a:sx n="130" d="100"/>
          <a:sy n="130" d="100"/>
        </p:scale>
        <p:origin x="-1024"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Cloud Native Enterprise</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September 2015</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a:t>
            </a:r>
            <a:r>
              <a:rPr lang="en-US" sz="3200" dirty="0" err="1" smtClean="0">
                <a:solidFill>
                  <a:srgbClr val="008881"/>
                </a:solidFill>
                <a:uFill>
                  <a:solidFill>
                    <a:srgbClr val="008881"/>
                  </a:solidFill>
                </a:uFill>
              </a:rPr>
              <a:t>Microservice</a:t>
            </a:r>
            <a:r>
              <a:rPr lang="en-US" sz="3200" dirty="0" smtClean="0">
                <a:solidFill>
                  <a:srgbClr val="008881"/>
                </a:solidFill>
                <a:uFill>
                  <a:solidFill>
                    <a:srgbClr val="008881"/>
                  </a:solidFill>
                </a:u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a:solidFill>
                  <a:schemeClr val="accent1"/>
                </a:solidFill>
              </a:rPr>
              <a:t>1.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2298775" y="897653"/>
            <a:ext cx="4871027" cy="3541550"/>
          </a:xfrm>
          <a:prstGeom prst="rect">
            <a:avLst/>
          </a:prstGeom>
        </p:spPr>
      </p:pic>
      <p:pic>
        <p:nvPicPr>
          <p:cNvPr id="5" name="Picture 4"/>
          <p:cNvPicPr>
            <a:picLocks noChangeAspect="1"/>
          </p:cNvPicPr>
          <p:nvPr/>
        </p:nvPicPr>
        <p:blipFill>
          <a:blip r:embed="rId4"/>
          <a:stretch>
            <a:fillRect/>
          </a:stretch>
        </p:blipFill>
        <p:spPr>
          <a:xfrm>
            <a:off x="3673856" y="4151819"/>
            <a:ext cx="542020" cy="180673"/>
          </a:xfrm>
          <a:prstGeom prst="rect">
            <a:avLst/>
          </a:prstGeom>
        </p:spPr>
      </p:pic>
      <p:pic>
        <p:nvPicPr>
          <p:cNvPr id="7" name="Picture 6"/>
          <p:cNvPicPr>
            <a:picLocks noChangeAspect="1"/>
          </p:cNvPicPr>
          <p:nvPr/>
        </p:nvPicPr>
        <p:blipFill>
          <a:blip r:embed="rId5"/>
          <a:stretch>
            <a:fillRect/>
          </a:stretch>
        </p:blipFill>
        <p:spPr>
          <a:xfrm>
            <a:off x="4821626" y="3808636"/>
            <a:ext cx="813661" cy="813661"/>
          </a:xfrm>
          <a:prstGeom prst="rect">
            <a:avLst/>
          </a:prstGeom>
        </p:spPr>
      </p:pic>
      <p:pic>
        <p:nvPicPr>
          <p:cNvPr id="8" name="Picture 7"/>
          <p:cNvPicPr>
            <a:picLocks noChangeAspect="1"/>
          </p:cNvPicPr>
          <p:nvPr/>
        </p:nvPicPr>
        <p:blipFill>
          <a:blip r:embed="rId6"/>
          <a:stretch>
            <a:fillRect/>
          </a:stretch>
        </p:blipFill>
        <p:spPr>
          <a:xfrm>
            <a:off x="6330574" y="4066791"/>
            <a:ext cx="338436" cy="338436"/>
          </a:xfrm>
          <a:prstGeom prst="rect">
            <a:avLst/>
          </a:prstGeom>
        </p:spPr>
      </p:pic>
      <p:sp>
        <p:nvSpPr>
          <p:cNvPr id="3" name="TextBox 2"/>
          <p:cNvSpPr txBox="1"/>
          <p:nvPr/>
        </p:nvSpPr>
        <p:spPr>
          <a:xfrm>
            <a:off x="2386196" y="4140429"/>
            <a:ext cx="864596" cy="230832"/>
          </a:xfrm>
          <a:prstGeom prst="rect">
            <a:avLst/>
          </a:prstGeom>
          <a:noFill/>
        </p:spPr>
        <p:txBody>
          <a:bodyPr wrap="none" rtlCol="0">
            <a:spAutoFit/>
          </a:bodyPr>
          <a:lstStyle/>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6186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dirty="0">
              <a:solidFill>
                <a:srgbClr val="2C95DD"/>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rtl="0">
              <a:spcBef>
                <a:spcPts val="0"/>
              </a:spcBef>
              <a:buNone/>
            </a:pPr>
            <a:r>
              <a:rPr lang="en-US" sz="2800" dirty="0" smtClean="0">
                <a:solidFill>
                  <a:srgbClr val="FFFFFF"/>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78712</TotalTime>
  <Words>1624</Words>
  <Application>Microsoft Macintosh PowerPoint</Application>
  <PresentationFormat>On-screen Show (16:9)</PresentationFormat>
  <Paragraphs>345</Paragraphs>
  <Slides>38</Slides>
  <Notes>34</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Cloud Native Enterprise</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1. 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Vinod D'Souza</cp:lastModifiedBy>
  <cp:revision>344</cp:revision>
  <dcterms:modified xsi:type="dcterms:W3CDTF">2015-09-14T02:24:56Z</dcterms:modified>
</cp:coreProperties>
</file>